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notesMasterIdLst>
    <p:notesMasterId r:id="rId4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Relationship Id="rId46" Type="http://schemas.openxmlformats.org/officeDocument/2006/relationships/theme" Target="theme/theme1.xml"/><Relationship Id="rId4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Live demos abound! Wish me luck!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Part of the new config validation system.
- The form must pass through the parent buildForm() method for this to work.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If the current version of Drupal is below 10.3 then run user_roles().
- If the current version of Drupal is 10.3 or above then run Role::loadMultiple().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2023-12-12T17:35:28Z</dcterms:created>
  <dcterms:modified xsi:type="dcterms:W3CDTF">2023-12-12T17:35:28Z</dcterms:modified>
</cp:coreProperties>
</file>